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9" r:id="rId11"/>
    <p:sldId id="270" r:id="rId12"/>
    <p:sldId id="271" r:id="rId13"/>
    <p:sldId id="272" r:id="rId14"/>
    <p:sldId id="265" r:id="rId15"/>
    <p:sldId id="266" r:id="rId16"/>
    <p:sldId id="267" r:id="rId17"/>
    <p:sldId id="273" r:id="rId18"/>
    <p:sldId id="274" r:id="rId19"/>
    <p:sldId id="268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02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C71B0C-D0B1-4A43-A91A-E2499FD7039B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D95AA6-4612-4EEB-8A59-3BEC8AF4C5F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Teacher writes red</a:t>
            </a:r>
            <a:r>
              <a:rPr lang="en-US" baseline="0" dirty="0" smtClean="0"/>
              <a:t> on the board and not allowed use the word color</a:t>
            </a:r>
          </a:p>
          <a:p>
            <a:r>
              <a:rPr lang="en-US" baseline="0" dirty="0" smtClean="0"/>
              <a:t>Then </a:t>
            </a:r>
            <a:r>
              <a:rPr lang="en-US" baseline="0" dirty="0" err="1" smtClean="0"/>
              <a:t>descrin</a:t>
            </a:r>
            <a:r>
              <a:rPr lang="en-US" baseline="0" dirty="0" smtClean="0"/>
              <a:t> the work love as in tennis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95AA6-4612-4EEB-8A59-3BEC8AF4C5F5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A0E85-24C8-4F85-B380-14C825D11272}" type="datetimeFigureOut">
              <a:rPr lang="en-US" smtClean="0"/>
              <a:pPr/>
              <a:t>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8326F-4973-4097-944B-34585C2CBD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A0E85-24C8-4F85-B380-14C825D11272}" type="datetimeFigureOut">
              <a:rPr lang="en-US" smtClean="0"/>
              <a:pPr/>
              <a:t>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8326F-4973-4097-944B-34585C2CBD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A0E85-24C8-4F85-B380-14C825D11272}" type="datetimeFigureOut">
              <a:rPr lang="en-US" smtClean="0"/>
              <a:pPr/>
              <a:t>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8326F-4973-4097-944B-34585C2CBD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A0E85-24C8-4F85-B380-14C825D11272}" type="datetimeFigureOut">
              <a:rPr lang="en-US" smtClean="0"/>
              <a:pPr/>
              <a:t>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8326F-4973-4097-944B-34585C2CBDC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waysofknowing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228600" y="5105400"/>
            <a:ext cx="1267980" cy="175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A0E85-24C8-4F85-B380-14C825D11272}" type="datetimeFigureOut">
              <a:rPr lang="en-US" smtClean="0"/>
              <a:pPr/>
              <a:t>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8326F-4973-4097-944B-34585C2CBD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A0E85-24C8-4F85-B380-14C825D11272}" type="datetimeFigureOut">
              <a:rPr lang="en-US" smtClean="0"/>
              <a:pPr/>
              <a:t>1/23/2012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8326F-4973-4097-944B-34585C2CBD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A0E85-24C8-4F85-B380-14C825D11272}" type="datetimeFigureOut">
              <a:rPr lang="en-US" smtClean="0"/>
              <a:pPr/>
              <a:t>1/23/2012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8326F-4973-4097-944B-34585C2CBD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A0E85-24C8-4F85-B380-14C825D11272}" type="datetimeFigureOut">
              <a:rPr lang="en-US" smtClean="0"/>
              <a:pPr/>
              <a:t>1/23/2012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8326F-4973-4097-944B-34585C2CBD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A0E85-24C8-4F85-B380-14C825D11272}" type="datetimeFigureOut">
              <a:rPr lang="en-US" smtClean="0"/>
              <a:pPr/>
              <a:t>1/23/2012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8326F-4973-4097-944B-34585C2CBD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A0E85-24C8-4F85-B380-14C825D11272}" type="datetimeFigureOut">
              <a:rPr lang="en-US" smtClean="0"/>
              <a:pPr/>
              <a:t>1/23/2012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8326F-4973-4097-944B-34585C2CBD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A0E85-24C8-4F85-B380-14C825D11272}" type="datetimeFigureOut">
              <a:rPr lang="en-US" smtClean="0"/>
              <a:pPr/>
              <a:t>1/23/2012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8326F-4973-4097-944B-34585C2CBD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2A0E85-24C8-4F85-B380-14C825D11272}" type="datetimeFigureOut">
              <a:rPr lang="en-US" smtClean="0"/>
              <a:pPr/>
              <a:t>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28326F-4973-4097-944B-34585C2CBDC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81000"/>
            <a:ext cx="7772400" cy="2133600"/>
          </a:xfrm>
        </p:spPr>
        <p:txBody>
          <a:bodyPr/>
          <a:lstStyle/>
          <a:p>
            <a:r>
              <a:rPr lang="en-US" dirty="0" smtClean="0"/>
              <a:t>Ways of Knowing: </a:t>
            </a:r>
            <a:r>
              <a:rPr lang="en-US" dirty="0" smtClean="0"/>
              <a:t>TOK</a:t>
            </a:r>
            <a:br>
              <a:rPr lang="en-US" dirty="0" smtClean="0"/>
            </a:br>
            <a:r>
              <a:rPr lang="en-US" dirty="0" smtClean="0"/>
              <a:t>WOK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waysofknow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1828800"/>
            <a:ext cx="1819275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Meaning of words: Definition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Meaning is to be found in a dictionary</a:t>
            </a:r>
          </a:p>
          <a:p>
            <a:r>
              <a:rPr lang="en-US" dirty="0" smtClean="0"/>
              <a:t>How would you describe this </a:t>
            </a:r>
          </a:p>
          <a:p>
            <a:endParaRPr lang="en-US" dirty="0" smtClean="0"/>
          </a:p>
          <a:p>
            <a:r>
              <a:rPr lang="en-US" dirty="0" smtClean="0"/>
              <a:t>The meaning of a work and its dictionary meaning may be incorrect.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Meaning of words </a:t>
            </a:r>
            <a:r>
              <a:rPr lang="en-US" dirty="0" smtClean="0"/>
              <a:t>:Denotation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Found in the world</a:t>
            </a:r>
          </a:p>
          <a:p>
            <a:r>
              <a:rPr lang="en-US" dirty="0" smtClean="0"/>
              <a:t>i.e. France</a:t>
            </a:r>
          </a:p>
          <a:p>
            <a:r>
              <a:rPr lang="en-US" dirty="0" smtClean="0"/>
              <a:t>What about abstract words like </a:t>
            </a:r>
          </a:p>
          <a:p>
            <a:pPr lvl="1"/>
            <a:r>
              <a:rPr lang="en-US" dirty="0" smtClean="0"/>
              <a:t>Freedom</a:t>
            </a:r>
          </a:p>
          <a:p>
            <a:pPr lvl="1"/>
            <a:r>
              <a:rPr lang="en-US" dirty="0" smtClean="0"/>
              <a:t>wisdom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Meaning of words </a:t>
            </a:r>
            <a:r>
              <a:rPr lang="en-US" dirty="0" smtClean="0"/>
              <a:t>:Image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have an image in you head when speaking the word it is meaningful</a:t>
            </a:r>
          </a:p>
          <a:p>
            <a:endParaRPr lang="en-US" dirty="0" smtClean="0"/>
          </a:p>
          <a:p>
            <a:r>
              <a:rPr lang="en-US" dirty="0" smtClean="0"/>
              <a:t>Problem here is that the image in you head may be different to the next person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 3 theories have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Therefore the Know How theory</a:t>
            </a:r>
          </a:p>
          <a:p>
            <a:pPr lvl="1"/>
            <a:r>
              <a:rPr lang="en-US" dirty="0" smtClean="0"/>
              <a:t>You know the meaning of a word if you know how to use it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 at war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371600"/>
          <a:ext cx="4114800" cy="525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Warspeak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Security assistance</a:t>
                      </a:r>
                    </a:p>
                    <a:p>
                      <a:r>
                        <a:rPr lang="en-US" dirty="0" smtClean="0"/>
                        <a:t>Neutralize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 longer a factor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Take out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Inoperative</a:t>
                      </a:r>
                      <a:r>
                        <a:rPr lang="en-US" baseline="0" dirty="0" smtClean="0"/>
                        <a:t> combat personnel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Pacification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Service a target</a:t>
                      </a:r>
                    </a:p>
                    <a:p>
                      <a:r>
                        <a:rPr lang="en-US" dirty="0" smtClean="0"/>
                        <a:t>Collateral damage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Friendly fire</a:t>
                      </a:r>
                    </a:p>
                    <a:p>
                      <a:r>
                        <a:rPr lang="en-US" dirty="0" smtClean="0"/>
                        <a:t>Strategic redeployment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Liberate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Reporting guidelines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Pre </a:t>
                      </a:r>
                      <a:r>
                        <a:rPr lang="en-US" dirty="0" smtClean="0"/>
                        <a:t>emptive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Ethnic cleansing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>
          <a:xfrm>
            <a:off x="5029200" y="1676400"/>
            <a:ext cx="3657600" cy="5029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100" dirty="0" smtClean="0"/>
              <a:t>Arms Sales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Kill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100" dirty="0" smtClean="0"/>
              <a:t>Dead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Dead</a:t>
            </a:r>
            <a:r>
              <a:rPr kumimoji="0" lang="en-US" sz="21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Soldiers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100" baseline="0" dirty="0" smtClean="0"/>
              <a:t>Bombing</a:t>
            </a:r>
            <a:r>
              <a:rPr lang="en-US" sz="2100" dirty="0" smtClean="0"/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Dropping</a:t>
            </a:r>
            <a:r>
              <a:rPr kumimoji="0" lang="en-US" sz="21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bombs on a target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100" baseline="0" dirty="0" smtClean="0"/>
              <a:t>Bombed</a:t>
            </a:r>
            <a:r>
              <a:rPr lang="en-US" sz="2100" dirty="0" smtClean="0"/>
              <a:t> cities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Firing</a:t>
            </a:r>
            <a:r>
              <a:rPr kumimoji="0" lang="en-US" sz="21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on your own troops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100" baseline="0" dirty="0" smtClean="0"/>
              <a:t>Retreat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Invade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100" baseline="0" dirty="0" smtClean="0"/>
              <a:t>Censorship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Unprovoked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100" baseline="0" dirty="0" smtClean="0"/>
              <a:t>Genocide</a:t>
            </a:r>
            <a:endParaRPr kumimoji="0" lang="en-US" sz="2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Language to influence and persuade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600200"/>
            <a:ext cx="7620000" cy="4525963"/>
          </a:xfrm>
        </p:spPr>
        <p:txBody>
          <a:bodyPr/>
          <a:lstStyle/>
          <a:p>
            <a:r>
              <a:rPr lang="en-US" dirty="0" smtClean="0"/>
              <a:t>Terrorist/ freedom fighter</a:t>
            </a:r>
          </a:p>
          <a:p>
            <a:r>
              <a:rPr lang="en-US" dirty="0" smtClean="0"/>
              <a:t>Pro life /  pro choice</a:t>
            </a:r>
          </a:p>
          <a:p>
            <a:r>
              <a:rPr lang="en-US" dirty="0" smtClean="0"/>
              <a:t>Genetically modified food/ Frankenstein </a:t>
            </a:r>
          </a:p>
          <a:p>
            <a:r>
              <a:rPr lang="en-US" dirty="0" smtClean="0"/>
              <a:t>Free speech  / hate speech</a:t>
            </a:r>
          </a:p>
          <a:p>
            <a:r>
              <a:rPr lang="en-US" dirty="0" smtClean="0"/>
              <a:t>Department of War/ Department of Defense 1947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Weasel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Our product can restore up to 25% of lost hair</a:t>
            </a:r>
          </a:p>
          <a:p>
            <a:r>
              <a:rPr lang="en-US" dirty="0" smtClean="0"/>
              <a:t>Probably the best larger in the world</a:t>
            </a:r>
          </a:p>
          <a:p>
            <a:r>
              <a:rPr lang="en-US" dirty="0" err="1" smtClean="0"/>
              <a:t>Dentifresh</a:t>
            </a:r>
            <a:r>
              <a:rPr lang="en-US" dirty="0" smtClean="0"/>
              <a:t> toothpaste helps fight tooth decay</a:t>
            </a:r>
          </a:p>
          <a:p>
            <a:r>
              <a:rPr lang="en-US" dirty="0" smtClean="0"/>
              <a:t>If Timothy works hard he should do himself justice in the final exam</a:t>
            </a:r>
          </a:p>
          <a:p>
            <a:r>
              <a:rPr lang="en-US" dirty="0" smtClean="0"/>
              <a:t>Find the weasel works in the above</a:t>
            </a:r>
            <a:endParaRPr lang="en-US" dirty="0"/>
          </a:p>
        </p:txBody>
      </p:sp>
      <p:pic>
        <p:nvPicPr>
          <p:cNvPr id="4" name="Picture 3" descr="imagesCAVJW27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57800" y="693271"/>
            <a:ext cx="3638550" cy="57075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 and Translation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would be the advantage and disadvantage if everyone in the world spoke a single common language?</a:t>
            </a:r>
          </a:p>
          <a:p>
            <a:r>
              <a:rPr lang="en-US" dirty="0" smtClean="0"/>
              <a:t>What would be gained by this and what would be lost?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languag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86200" y="4102894"/>
            <a:ext cx="3048000" cy="23455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dirty="0" smtClean="0"/>
              <a:t>nd 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“Who does not know another language does not know his own”</a:t>
            </a:r>
          </a:p>
          <a:p>
            <a:r>
              <a:rPr lang="en-US" dirty="0" smtClean="0"/>
              <a:t>Goethe 1749-1832</a:t>
            </a:r>
          </a:p>
          <a:p>
            <a:r>
              <a:rPr lang="en-US" dirty="0" smtClean="0"/>
              <a:t>What can you learn about your own language by studying a second language</a:t>
            </a:r>
          </a:p>
          <a:p>
            <a:r>
              <a:rPr lang="en-US" dirty="0" smtClean="0"/>
              <a:t>10 minutes in groups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points for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79248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 </a:t>
            </a:r>
            <a:r>
              <a:rPr lang="en-US" dirty="0" smtClean="0"/>
              <a:t>A great deal of our knowledge comes through language</a:t>
            </a:r>
          </a:p>
          <a:p>
            <a:r>
              <a:rPr lang="en-US" dirty="0" smtClean="0"/>
              <a:t>Language is </a:t>
            </a:r>
          </a:p>
          <a:p>
            <a:pPr lvl="1"/>
            <a:r>
              <a:rPr lang="en-US" dirty="0" smtClean="0"/>
              <a:t>Rule governed</a:t>
            </a:r>
          </a:p>
          <a:p>
            <a:pPr lvl="1"/>
            <a:r>
              <a:rPr lang="en-US" dirty="0" smtClean="0"/>
              <a:t>Intended </a:t>
            </a:r>
          </a:p>
          <a:p>
            <a:pPr lvl="1"/>
            <a:r>
              <a:rPr lang="en-US" dirty="0" smtClean="0"/>
              <a:t>Creative</a:t>
            </a:r>
          </a:p>
          <a:p>
            <a:r>
              <a:rPr lang="en-US" dirty="0" smtClean="0"/>
              <a:t>Meaning of words is a matter of know how</a:t>
            </a:r>
          </a:p>
          <a:p>
            <a:r>
              <a:rPr lang="en-US" dirty="0" smtClean="0"/>
              <a:t>Weasel Words</a:t>
            </a:r>
          </a:p>
          <a:p>
            <a:r>
              <a:rPr lang="en-US" dirty="0" smtClean="0"/>
              <a:t>Language and translation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langua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237588"/>
            <a:ext cx="3048000" cy="3391437"/>
          </a:xfrm>
        </p:spPr>
      </p:pic>
      <p:pic>
        <p:nvPicPr>
          <p:cNvPr id="5" name="Picture 4" descr="percepti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0" y="238126"/>
            <a:ext cx="3200400" cy="3200400"/>
          </a:xfrm>
          <a:prstGeom prst="rect">
            <a:avLst/>
          </a:prstGeom>
        </p:spPr>
      </p:pic>
      <p:pic>
        <p:nvPicPr>
          <p:cNvPr id="6" name="Picture 5" descr="emotin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76399" y="3733800"/>
            <a:ext cx="3599861" cy="2686050"/>
          </a:xfrm>
          <a:prstGeom prst="rect">
            <a:avLst/>
          </a:prstGeom>
        </p:spPr>
      </p:pic>
      <p:pic>
        <p:nvPicPr>
          <p:cNvPr id="7" name="Picture 6" descr="REaso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91200" y="3225398"/>
            <a:ext cx="2819400" cy="29087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000" dirty="0" smtClean="0"/>
              <a:t>Ways of Knowing</a:t>
            </a:r>
          </a:p>
          <a:p>
            <a:pPr algn="ctr"/>
            <a:r>
              <a:rPr lang="en-US" sz="8000" dirty="0" smtClean="0"/>
              <a:t>4 Ways</a:t>
            </a:r>
            <a:endParaRPr lang="en-US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Ways of Knowing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we know something?</a:t>
            </a:r>
          </a:p>
          <a:p>
            <a:r>
              <a:rPr lang="en-US" dirty="0" smtClean="0"/>
              <a:t>For TOK they divide it down into 4 categories</a:t>
            </a:r>
          </a:p>
          <a:p>
            <a:r>
              <a:rPr lang="en-US" dirty="0" smtClean="0"/>
              <a:t>Language</a:t>
            </a:r>
          </a:p>
          <a:p>
            <a:r>
              <a:rPr lang="en-US" dirty="0" smtClean="0"/>
              <a:t>Perception</a:t>
            </a:r>
          </a:p>
          <a:p>
            <a:r>
              <a:rPr lang="en-US" dirty="0" smtClean="0"/>
              <a:t>Reason</a:t>
            </a:r>
          </a:p>
          <a:p>
            <a:r>
              <a:rPr lang="en-US" dirty="0" smtClean="0"/>
              <a:t>Emotion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Language?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Consider</a:t>
            </a:r>
          </a:p>
          <a:p>
            <a:r>
              <a:rPr lang="en-US" dirty="0" smtClean="0"/>
              <a:t>Language is rule governed</a:t>
            </a:r>
          </a:p>
          <a:p>
            <a:r>
              <a:rPr lang="en-US" dirty="0" smtClean="0"/>
              <a:t>Language is intended</a:t>
            </a:r>
          </a:p>
          <a:p>
            <a:r>
              <a:rPr lang="en-US" dirty="0" smtClean="0"/>
              <a:t>Language is creative and open ended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Language is rule governed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295400"/>
            <a:ext cx="7391400" cy="4830763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 smtClean="0"/>
              <a:t>Quan</a:t>
            </a:r>
            <a:endParaRPr lang="en-US" dirty="0" smtClean="0"/>
          </a:p>
          <a:p>
            <a:r>
              <a:rPr lang="en-US" dirty="0" err="1" smtClean="0"/>
              <a:t>Koira</a:t>
            </a:r>
            <a:endParaRPr lang="en-US" dirty="0" smtClean="0"/>
          </a:p>
          <a:p>
            <a:r>
              <a:rPr lang="en-US" dirty="0" err="1" smtClean="0"/>
              <a:t>Kutta</a:t>
            </a:r>
            <a:endParaRPr lang="en-US" dirty="0" smtClean="0"/>
          </a:p>
          <a:p>
            <a:r>
              <a:rPr lang="en-US" dirty="0" err="1" smtClean="0"/>
              <a:t>Madra</a:t>
            </a:r>
            <a:endParaRPr lang="en-US" dirty="0" smtClean="0"/>
          </a:p>
          <a:p>
            <a:r>
              <a:rPr lang="en-US" dirty="0" err="1" smtClean="0"/>
              <a:t>Inu</a:t>
            </a:r>
            <a:endParaRPr lang="en-US" dirty="0" smtClean="0"/>
          </a:p>
          <a:p>
            <a:r>
              <a:rPr lang="en-US" dirty="0" err="1" smtClean="0"/>
              <a:t>Gae</a:t>
            </a:r>
            <a:endParaRPr lang="en-US" dirty="0" smtClean="0"/>
          </a:p>
          <a:p>
            <a:r>
              <a:rPr lang="en-US" dirty="0" err="1" smtClean="0"/>
              <a:t>Hund</a:t>
            </a:r>
            <a:endParaRPr lang="en-US" dirty="0" smtClean="0"/>
          </a:p>
          <a:p>
            <a:r>
              <a:rPr lang="en-US" dirty="0" smtClean="0"/>
              <a:t>Why does Dog mean dog?</a:t>
            </a:r>
          </a:p>
          <a:p>
            <a:r>
              <a:rPr lang="en-US" dirty="0" smtClean="0"/>
              <a:t>Why do we visualize a dog when we </a:t>
            </a:r>
            <a:r>
              <a:rPr lang="en-US" dirty="0" smtClean="0"/>
              <a:t>say </a:t>
            </a:r>
            <a:r>
              <a:rPr lang="en-US" dirty="0" smtClean="0"/>
              <a:t>these 3 </a:t>
            </a:r>
            <a:r>
              <a:rPr lang="en-US" dirty="0" smtClean="0"/>
              <a:t>letters</a:t>
            </a:r>
            <a:endParaRPr lang="en-US" dirty="0" smtClean="0"/>
          </a:p>
          <a:p>
            <a:r>
              <a:rPr lang="en-US" dirty="0" smtClean="0"/>
              <a:t>These are the tribe rules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 is intended</a:t>
            </a:r>
            <a:endParaRPr lang="en-US" dirty="0"/>
          </a:p>
        </p:txBody>
      </p:sp>
      <p:pic>
        <p:nvPicPr>
          <p:cNvPr id="4" name="Content Placeholder 3" descr="yawning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1828800"/>
            <a:ext cx="2619375" cy="1743075"/>
          </a:xfrm>
        </p:spPr>
      </p:pic>
      <p:pic>
        <p:nvPicPr>
          <p:cNvPr id="5" name="Picture 4" descr="yawning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10200" y="1828800"/>
            <a:ext cx="2266950" cy="2019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 is Intended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You are in class, the teacher is writing on the board, you catch someone's eye and make a </a:t>
            </a:r>
            <a:r>
              <a:rPr lang="en-US" dirty="0" smtClean="0"/>
              <a:t>yawning </a:t>
            </a:r>
            <a:r>
              <a:rPr lang="en-US" dirty="0" smtClean="0"/>
              <a:t>gesture by putting you hand to your mouth</a:t>
            </a:r>
          </a:p>
          <a:p>
            <a:r>
              <a:rPr lang="en-US" dirty="0" smtClean="0"/>
              <a:t>You try to look interested when the teacher is talking you but yawn by accident</a:t>
            </a:r>
          </a:p>
          <a:p>
            <a:r>
              <a:rPr lang="en-US" dirty="0" smtClean="0"/>
              <a:t>Which of the above can be described as language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Language is Creative and open-ended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371600"/>
            <a:ext cx="7924800" cy="4525963"/>
          </a:xfrm>
        </p:spPr>
        <p:txBody>
          <a:bodyPr/>
          <a:lstStyle/>
          <a:p>
            <a:r>
              <a:rPr lang="en-US" dirty="0" smtClean="0"/>
              <a:t>“The wise cow seeks shelter from the snow at dusk”</a:t>
            </a:r>
          </a:p>
          <a:p>
            <a:r>
              <a:rPr lang="en-US" dirty="0" smtClean="0"/>
              <a:t>Make up a wise saying that has never been said before</a:t>
            </a:r>
          </a:p>
          <a:p>
            <a:r>
              <a:rPr lang="en-US" dirty="0" smtClean="0"/>
              <a:t>Is sign language a language?</a:t>
            </a:r>
          </a:p>
          <a:p>
            <a:r>
              <a:rPr lang="en-US" dirty="0" smtClean="0"/>
              <a:t>3 minutes</a:t>
            </a:r>
          </a:p>
          <a:p>
            <a:r>
              <a:rPr lang="en-US" dirty="0" smtClean="0"/>
              <a:t>Do animals have language?</a:t>
            </a:r>
          </a:p>
          <a:p>
            <a:r>
              <a:rPr lang="en-US" dirty="0" smtClean="0"/>
              <a:t>3 minutes</a:t>
            </a:r>
          </a:p>
        </p:txBody>
      </p:sp>
      <p:pic>
        <p:nvPicPr>
          <p:cNvPr id="4" name="Picture 3" descr="dolphi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77025" y="5010150"/>
            <a:ext cx="2466975" cy="1847850"/>
          </a:xfrm>
          <a:prstGeom prst="rect">
            <a:avLst/>
          </a:prstGeom>
        </p:spPr>
      </p:pic>
      <p:pic>
        <p:nvPicPr>
          <p:cNvPr id="5" name="Picture 4" descr="signlangua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81800" y="3048000"/>
            <a:ext cx="2314575" cy="198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 of Meaning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get our a lot of our knowledge in the form of language</a:t>
            </a:r>
          </a:p>
          <a:p>
            <a:r>
              <a:rPr lang="en-US" dirty="0" smtClean="0"/>
              <a:t>Lots of problems here </a:t>
            </a:r>
          </a:p>
          <a:p>
            <a:r>
              <a:rPr lang="en-US" dirty="0" smtClean="0"/>
              <a:t>What is a meaningful word and what is not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smtClean="0"/>
              <a:t>3 main theories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591</Words>
  <Application>Microsoft Office PowerPoint</Application>
  <PresentationFormat>On-screen Show (4:3)</PresentationFormat>
  <Paragraphs>123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Ways of Knowing: TOK WOK</vt:lpstr>
      <vt:lpstr>Slide 2</vt:lpstr>
      <vt:lpstr>Ways of Knowing</vt:lpstr>
      <vt:lpstr>What is Language?</vt:lpstr>
      <vt:lpstr>Language is rule governed</vt:lpstr>
      <vt:lpstr>Language is intended</vt:lpstr>
      <vt:lpstr>Language is Intended</vt:lpstr>
      <vt:lpstr>Language is Creative and open-ended</vt:lpstr>
      <vt:lpstr>The problem of Meaning</vt:lpstr>
      <vt:lpstr>Meaning of words: Definition theory</vt:lpstr>
      <vt:lpstr>Meaning of words :Denotation theory</vt:lpstr>
      <vt:lpstr>Meaning of words :Image Theory</vt:lpstr>
      <vt:lpstr>All 3 theories have problems</vt:lpstr>
      <vt:lpstr>Language at war</vt:lpstr>
      <vt:lpstr>Language to influence and persuade</vt:lpstr>
      <vt:lpstr>Weasel Words</vt:lpstr>
      <vt:lpstr>Language and Translation</vt:lpstr>
      <vt:lpstr>2nd Language</vt:lpstr>
      <vt:lpstr>Key points for today</vt:lpstr>
      <vt:lpstr>WOK</vt:lpstr>
    </vt:vector>
  </TitlesOfParts>
  <Company>Bishop Mackenzie International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Ways of Knowing</dc:title>
  <dc:creator>s.oloughlin</dc:creator>
  <cp:lastModifiedBy>s.oloughlin</cp:lastModifiedBy>
  <cp:revision>26</cp:revision>
  <dcterms:created xsi:type="dcterms:W3CDTF">2012-01-23T05:53:47Z</dcterms:created>
  <dcterms:modified xsi:type="dcterms:W3CDTF">2012-01-23T10:14:29Z</dcterms:modified>
</cp:coreProperties>
</file>